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/>
    <p:restoredTop sz="94667"/>
  </p:normalViewPr>
  <p:slideViewPr>
    <p:cSldViewPr snapToGrid="0" snapToObjects="1">
      <p:cViewPr varScale="1">
        <p:scale>
          <a:sx n="69" d="100"/>
          <a:sy n="69" d="100"/>
        </p:scale>
        <p:origin x="21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12/17/15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12/17/15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12/17/15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12/17/15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12/17/15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Nonfiction</a:t>
            </a:r>
            <a:br>
              <a:rPr lang="en-US" dirty="0" smtClean="0"/>
            </a:br>
            <a:r>
              <a:rPr lang="en-US" dirty="0" smtClean="0"/>
              <a:t>Author’s Purpose Terms &amp; Definitions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Miss </a:t>
            </a:r>
            <a:r>
              <a:rPr lang="en-US" dirty="0" err="1" smtClean="0"/>
              <a:t>Mainiero</a:t>
            </a:r>
            <a:r>
              <a:rPr lang="en-US" dirty="0" smtClean="0"/>
              <a:t> English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3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DESCRIBE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+mj-lt"/>
              </a:rPr>
              <a:t>Intended to create a mood or emotion, or to re-create a person, place, thing, or event. Descriptive nonfiction employs all five senses to help the reader get a visual image of what the writer is trying to describe. </a:t>
            </a:r>
          </a:p>
        </p:txBody>
      </p:sp>
    </p:spTree>
    <p:extLst>
      <p:ext uri="{BB962C8B-B14F-4D97-AF65-F5344CB8AC3E}">
        <p14:creationId xmlns:p14="http://schemas.microsoft.com/office/powerpoint/2010/main" val="203232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INFORM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+mj-lt"/>
              </a:rPr>
              <a:t>Used to inform or explain something to the audience. </a:t>
            </a:r>
          </a:p>
        </p:txBody>
      </p:sp>
    </p:spTree>
    <p:extLst>
      <p:ext uri="{BB962C8B-B14F-4D97-AF65-F5344CB8AC3E}">
        <p14:creationId xmlns:p14="http://schemas.microsoft.com/office/powerpoint/2010/main" val="203779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PERSUADE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+mj-lt"/>
              </a:rPr>
              <a:t>Tries to convince the reader to act or think in a certain way. The writer uses facts, combined with opinion, to take a position on an issue. The writer argues for his or her side and/or against an opposing side.</a:t>
            </a:r>
          </a:p>
        </p:txBody>
      </p:sp>
    </p:spTree>
    <p:extLst>
      <p:ext uri="{BB962C8B-B14F-4D97-AF65-F5344CB8AC3E}">
        <p14:creationId xmlns:p14="http://schemas.microsoft.com/office/powerpoint/2010/main" val="1692449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ENTERTAIN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Written to entertain or amuse readers. This does not mean that the text is necessarily happy, just that it is written for readers to hold the reader's attention.</a:t>
            </a:r>
          </a:p>
        </p:txBody>
      </p:sp>
    </p:spTree>
    <p:extLst>
      <p:ext uri="{BB962C8B-B14F-4D97-AF65-F5344CB8AC3E}">
        <p14:creationId xmlns:p14="http://schemas.microsoft.com/office/powerpoint/2010/main" val="210710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NARRATE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latin typeface="+mj-lt"/>
              </a:rPr>
              <a:t>Tells a true story about a person, event or place. </a:t>
            </a:r>
            <a:r>
              <a:rPr lang="en-US" sz="4400" dirty="0" smtClean="0">
                <a:latin typeface="+mj-lt"/>
              </a:rPr>
              <a:t>The audience often learns a lesson or gains insight.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8424105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9</TotalTime>
  <Words>172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Century Schoolbook</vt:lpstr>
      <vt:lpstr>Corbel</vt:lpstr>
      <vt:lpstr>Feathered</vt:lpstr>
      <vt:lpstr>Nonfiction Author’s Purpose Terms &amp; Definitions</vt:lpstr>
      <vt:lpstr>Writing to DESCRIBE</vt:lpstr>
      <vt:lpstr>Writing to INFORM</vt:lpstr>
      <vt:lpstr>Writing to PERSUADE</vt:lpstr>
      <vt:lpstr>Writing to ENTERTAIN</vt:lpstr>
      <vt:lpstr>Writing to NARRATE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Nonfiction Author’s Purpose Terms &amp; Definitions</dc:title>
  <dc:creator>Microsoft Office User</dc:creator>
  <cp:lastModifiedBy>Microsoft Office User</cp:lastModifiedBy>
  <cp:revision>1</cp:revision>
  <dcterms:created xsi:type="dcterms:W3CDTF">2015-12-18T04:06:42Z</dcterms:created>
  <dcterms:modified xsi:type="dcterms:W3CDTF">2015-12-18T04:15:45Z</dcterms:modified>
</cp:coreProperties>
</file>